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89e980898e094b60"/>
  </p:sldMasterIdLst>
  <p:sldIdLst>
    <p:sldId id="264" r:id="R4c1bbbb18d1d43f1"/>
    <p:sldId id="265" r:id="R28cf9fe6b3c04b97"/>
    <p:sldId id="266" r:id="Rddbdd9cd55024fd9"/>
    <p:sldId id="267" r:id="R25d87cea70b94a6f"/>
    <p:sldId id="268" r:id="R9c7ba80647604b92"/>
    <p:sldId id="269" r:id="R4ff0ab0708ab4288"/>
    <p:sldId id="270" r:id="R5477f8d9a2034dab"/>
    <p:sldId id="271" r:id="Rdd6ffdb029a6416a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89e980898e094b60" /><Relationship Type="http://schemas.openxmlformats.org/officeDocument/2006/relationships/theme" Target="/ppt/slideMasters/theme/theme2.xml" Id="Rc84f20bc147f4465" /><Relationship Type="http://schemas.openxmlformats.org/officeDocument/2006/relationships/slide" Target="/ppt/slides/slide9.xml" Id="R4c1bbbb18d1d43f1" /><Relationship Type="http://schemas.openxmlformats.org/officeDocument/2006/relationships/slide" Target="/ppt/slides/slidea.xml" Id="R28cf9fe6b3c04b97" /><Relationship Type="http://schemas.openxmlformats.org/officeDocument/2006/relationships/slide" Target="/ppt/slides/slideb.xml" Id="Rddbdd9cd55024fd9" /><Relationship Type="http://schemas.openxmlformats.org/officeDocument/2006/relationships/slide" Target="/ppt/slides/slidec.xml" Id="R25d87cea70b94a6f" /><Relationship Type="http://schemas.openxmlformats.org/officeDocument/2006/relationships/tableStyles" Target="/ppt/tableStyles.xml" Id="Rf83220508cbb4038" /><Relationship Type="http://schemas.openxmlformats.org/officeDocument/2006/relationships/slide" Target="/ppt/slides/slided.xml" Id="R9c7ba80647604b92" /><Relationship Type="http://schemas.openxmlformats.org/officeDocument/2006/relationships/slide" Target="/ppt/slides/slidee.xml" Id="R4ff0ab0708ab4288" /><Relationship Type="http://schemas.openxmlformats.org/officeDocument/2006/relationships/slide" Target="/ppt/slides/slidef.xml" Id="R5477f8d9a2034dab" /><Relationship Type="http://schemas.openxmlformats.org/officeDocument/2006/relationships/slide" Target="/ppt/slides/slide10.xml" Id="Rdd6ffdb029a6416a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1b767d6bf15b4ed0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7a48ae9a999d479d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12717ef452b74075" /><Relationship Type="http://schemas.openxmlformats.org/officeDocument/2006/relationships/slideMaster" Target="/ppt/slideMasters/slideMaster2.xml" Id="Raee4970cdcd24e3c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4d8a6802618e48dc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12717ef452b7407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8310fe77691847a7" /><Relationship Type="http://schemas.openxmlformats.org/officeDocument/2006/relationships/slideLayout" Target="/ppt/slideLayouts/slideLayout2.xml" Id="Reb8955473035452f" /><Relationship Type="http://schemas.openxmlformats.org/officeDocument/2006/relationships/slideLayout" Target="/ppt/slideLayouts/slideLayout3.xml" Id="Rd0ea2b7b88404682" /><Relationship Type="http://schemas.openxmlformats.org/officeDocument/2006/relationships/slideLayout" Target="/ppt/slideLayouts/slideLayout4.xml" Id="Rf4de97c6854a4544" /><Relationship Type="http://schemas.openxmlformats.org/officeDocument/2006/relationships/slideLayout" Target="/ppt/slideLayouts/slideLayout5.xml" Id="Rfdf1fba067eb483e" /><Relationship Type="http://schemas.openxmlformats.org/officeDocument/2006/relationships/image" Target="/ppt/media/image2.bin" Id="Rf4b8bbd86c9648d2" /><Relationship Type="http://schemas.openxmlformats.org/officeDocument/2006/relationships/image" Target="/ppt/media/image.bin" Id="R61611bd7bb414f56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f4b8bbd86c9648d2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61611bd7bb414f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f4de97c6854a4544"/>
    <p:sldLayoutId id="2147483652" r:id="Rd0ea2b7b88404682"/>
    <p:sldLayoutId id="2147483651" r:id="Reb8955473035452f"/>
    <p:sldLayoutId id="2147483654" r:id="Rfdf1fba067eb483e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5fd98f1bb2f54318" /><Relationship Type="http://schemas.openxmlformats.org/officeDocument/2006/relationships/chart" Target="/ppt/slides/charts/chart29.xml" Id="R1d59585b02494dc5" /><Relationship Type="http://schemas.openxmlformats.org/officeDocument/2006/relationships/chart" Target="/ppt/slides/charts/chart2a.xml" Id="R07381f5ffbf34a0c" /><Relationship Type="http://schemas.openxmlformats.org/officeDocument/2006/relationships/chart" Target="/ppt/slides/charts/chart2b.xml" Id="Rffeeaf94bab449c0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35bd1121911e4e49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9023112e50c94a0f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f60eb8cf9d164d40" /><Relationship Type="http://schemas.openxmlformats.org/officeDocument/2006/relationships/slideLayout" Target="/ppt/slideLayouts/slideLayout5.xml" Id="Rbde2c6bc6bf34eff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5b25eb40670c4f1f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88c71e9c59e14540" /><Relationship Type="http://schemas.openxmlformats.org/officeDocument/2006/relationships/image" Target="/ppt/media/image4.bin" Id="Rade8b31710f5469c" /><Relationship Type="http://schemas.openxmlformats.org/officeDocument/2006/relationships/slideLayout" Target="/ppt/slideLayouts/slideLayout5.xml" Id="R0a9cfb81dd4d4391" /><Relationship Type="http://schemas.openxmlformats.org/officeDocument/2006/relationships/chart" Target="/ppt/slides/charts/chart15.xml" Id="R4ecf05b6072346d7" /><Relationship Type="http://schemas.openxmlformats.org/officeDocument/2006/relationships/chart" Target="/ppt/slides/charts/chart16.xml" Id="R18c64ce8112248ce" /><Relationship Type="http://schemas.openxmlformats.org/officeDocument/2006/relationships/chart" Target="/ppt/slides/charts/chart17.xml" Id="Rd90548a16e72402c" /><Relationship Type="http://schemas.openxmlformats.org/officeDocument/2006/relationships/chart" Target="/ppt/slides/charts/chart18.xml" Id="R26888b073ea94f78" /><Relationship Type="http://schemas.openxmlformats.org/officeDocument/2006/relationships/chart" Target="/ppt/slides/charts/chart19.xml" Id="Rd4ef69bc128f44b8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717bf75ece7d4a19" /><Relationship Type="http://schemas.openxmlformats.org/officeDocument/2006/relationships/image" Target="/ppt/media/image4.bin" Id="Rd6200f5315cf4fca" /><Relationship Type="http://schemas.openxmlformats.org/officeDocument/2006/relationships/slideLayout" Target="/ppt/slideLayouts/slideLayout5.xml" Id="Rcd39fc033876453f" /><Relationship Type="http://schemas.openxmlformats.org/officeDocument/2006/relationships/chart" Target="/ppt/slides/charts/chart1b.xml" Id="R895e47942b874255" /><Relationship Type="http://schemas.openxmlformats.org/officeDocument/2006/relationships/chart" Target="/ppt/slides/charts/chart1c.xml" Id="R00157c670671407d" /><Relationship Type="http://schemas.openxmlformats.org/officeDocument/2006/relationships/chart" Target="/ppt/slides/charts/chart1d.xml" Id="R51f04852b8ce4550" /><Relationship Type="http://schemas.openxmlformats.org/officeDocument/2006/relationships/chart" Target="/ppt/slides/charts/chart1e.xml" Id="R2c7c58d4c2a742bd" /><Relationship Type="http://schemas.openxmlformats.org/officeDocument/2006/relationships/chart" Target="/ppt/slides/charts/chart1f.xml" Id="Re1520b6979a24239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39f23c2648434dd3" /><Relationship Type="http://schemas.openxmlformats.org/officeDocument/2006/relationships/image" Target="/ppt/media/image4.bin" Id="Rdf3a842991ef401d" /><Relationship Type="http://schemas.openxmlformats.org/officeDocument/2006/relationships/slideLayout" Target="/ppt/slideLayouts/slideLayout5.xml" Id="R91af5f29002f4393" /><Relationship Type="http://schemas.openxmlformats.org/officeDocument/2006/relationships/chart" Target="/ppt/slides/charts/chart21.xml" Id="Rd709f82f627947fe" /><Relationship Type="http://schemas.openxmlformats.org/officeDocument/2006/relationships/chart" Target="/ppt/slides/charts/chart22.xml" Id="R90c19220c3754ec5" /><Relationship Type="http://schemas.openxmlformats.org/officeDocument/2006/relationships/chart" Target="/ppt/slides/charts/chart23.xml" Id="R017f9dd64478486b" /><Relationship Type="http://schemas.openxmlformats.org/officeDocument/2006/relationships/chart" Target="/ppt/slides/charts/chart24.xml" Id="Re7346eddda014063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Landerigatan 17 A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5.385714</c:v>
              </c:pt>
              <c:pt idx="1">
                <c:v>5.117021</c:v>
              </c:pt>
              <c:pt idx="2">
                <c:v>4.915789</c:v>
              </c:pt>
              <c:pt idx="3">
                <c:v>5.190000</c:v>
              </c:pt>
              <c:pt idx="4">
                <c:v>4.444444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Solen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5.777778</c:v>
              </c:pt>
              <c:pt idx="1">
                <c:v>5.600000</c:v>
              </c:pt>
              <c:pt idx="2">
                <c:v>4.800000</c:v>
              </c:pt>
              <c:pt idx="3">
                <c:v>5.611111</c:v>
              </c:pt>
              <c:pt idx="4">
                <c:v>4.857143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0.571429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0.714286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1"/>
              <c:pt idx="0">
                <c:v>2014</c:v>
              </c:pt>
            </c:strLit>
          </c:cat>
          <c:val>
            <c:numLit>
              <c:formatCode>General</c:formatCode>
              <c:ptCount val="1"/>
              <c:pt idx="0">
                <c:v>1.000000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0.428571</c:v>
              </c:pt>
              <c:pt idx="1">
                <c:v>0.571429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0.857143</c:v>
              </c:pt>
              <c:pt idx="1">
                <c:v>0.142857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Solen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Landerigatan 17 A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1d59585b02494dc5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07381f5ffbf34a0c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ffeeaf94bab449c0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Solen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Landerigatan 17 A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Solen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Landerigatan 17 A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f60eb8cf9d164d40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Solen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Landerigatan 17 A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Landerigatan 17 A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ecf05b6072346d7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8c64ce8112248ce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90548a16e72402c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26888b073ea94f78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d4ef69bc128f44b8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88c71e9c59e14540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ade8b31710f5469c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Solen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Landerigatan 17 A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Landerigatan 17 A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95e47942b874255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0157c670671407d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1f04852b8ce4550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2c7c58d4c2a742bd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e1520b6979a24239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717bf75ece7d4a19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d6200f5315cf4fca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Solen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Landerigatan 17 A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Landerigatan 17 A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709f82f627947fe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0c19220c3754ec5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17f9dd64478486b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e7346eddda014063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39f23c2648434dd3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df3a842991ef401d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2017-02-01T10:48:29.693Z</dcterms:created>
  <dcterms:modified xsi:type="dcterms:W3CDTF">2017-02-01T10:48:29.693Z</dcterms:modified>
</cp:coreProperties>
</file>